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6984776" cy="266429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Отчет психолога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психолого-консультативной работе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ЦРЛС за 2019-2020 гг.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0648"/>
            <a:ext cx="7772400" cy="45506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435458" y="6857999"/>
          <a:ext cx="118384" cy="1034034"/>
        </p:xfrm>
        <a:graphic>
          <a:graphicData uri="http://schemas.openxmlformats.org/drawingml/2006/table">
            <a:tbl>
              <a:tblPr/>
              <a:tblGrid>
                <a:gridCol w="29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0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b="1" dirty="0">
                          <a:latin typeface="Times New Roman"/>
                          <a:ea typeface="Calibri"/>
                          <a:cs typeface="Times New Roman"/>
                        </a:rPr>
                        <a:t>Курс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b="1" dirty="0">
                          <a:latin typeface="Times New Roman"/>
                          <a:ea typeface="Calibri"/>
                          <a:cs typeface="Times New Roman"/>
                        </a:rPr>
                        <a:t>Лечебный факультет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b="1">
                          <a:latin typeface="Times New Roman"/>
                          <a:ea typeface="Calibri"/>
                          <a:cs typeface="Times New Roman"/>
                        </a:rPr>
                        <a:t>Педиатрический факультет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 b="1">
                          <a:latin typeface="Times New Roman"/>
                          <a:ea typeface="Calibri"/>
                          <a:cs typeface="Times New Roman"/>
                        </a:rPr>
                        <a:t>Стоматологический факультет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 курс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2 курс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3 курс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4 курс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Преподаватели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098" marR="2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Количественные показатели  индивидуальных консультаций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7302"/>
              </p:ext>
            </p:extLst>
          </p:nvPr>
        </p:nvGraphicFramePr>
        <p:xfrm>
          <a:off x="179512" y="1951482"/>
          <a:ext cx="8496943" cy="3728953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457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Лечебный факультет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Педиатрический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факультет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Стоматологический          факультет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курс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6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курс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курс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538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Преподаватели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632" marR="51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147248" cy="55446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и трудности  психологической и социальной адаптации;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и конфликтные ситуации со сверстниками и преподавателями;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межличностных отношений с близкими, сверстниками, противоположным полом, преподавателями;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и проблемы в учебном процессе (подготовка к экзаменам, страхи  и трудности в публичных выступлениях, страх  и неуверенности сдачи экзаменов, трудности организации личного времени и т.д.);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личностного  и профессионального самоопределения при выборе специализации;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индивидуального Я - студента (качества личности, склонности, способности, характер и т.д.);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психосоматических состояний студентов в процессе обучения (страх перед будущим, страх одиночества из-за потери близких людей; негативные изменения эмоционального состояния; неуверенность в себе; длительный стресс;  внутреннее напряжение; снижение работоспособности;  психологический дискомфорт;  снижение настроения; неуверенность в себе; стрессовое состояние после развода; плохой сон и пр.)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Основными проблемами индивидуальных обращений являлись: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1.Анкетирование «Исследование адаптации студентов первого курса».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данном  анкетировании приняли участие студенты трех факультетов 1 курса в количестве 455 человек, что составило 86% от общего количества учащихся.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Анкетирование «Осведомленность у студентов о здоровом образе жизни».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данном анкетировании приняли участие студенты трех факультетов 1 курса в количестве 455 человек, что составило 86% от общего количества учащихся. В исследовании принимало участие 69% - студентов женского пола и 31% - мужского.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Анкетирование «Оценка студентов условий ЗОЖ в ЧГМА».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данном анкетировании приняли участие студенты трех факультетов 1 курса в количестве 348 человек, что составило 82% от общего количества учащихся.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Проводилось анкетирование студентов 1 курса: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2132856"/>
            <a:ext cx="5760640" cy="352839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кураторов групп;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 по воспитательной работе;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Собрание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волонтерских отрядов.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Посещение и участие психолога ЦРЛС в вузовских мероприятиях: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За учебный   период   с сентября 2019 г. -  по июнь   2020 г. в ЦРЛС велась комплексная психолого-консультативная работа  со студентами,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тьютерами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преподавателями ЧГМА.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Психологическая диагностика.</a:t>
            </a:r>
          </a:p>
          <a:p>
            <a:pPr lvl="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Индивидуальные и групповые психологические консультации.</a:t>
            </a:r>
          </a:p>
          <a:p>
            <a:pPr lvl="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Психологическая профилактика.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Психологическое просвещение.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8582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Данная работа реализовывалась согласно ранее разработанного перспективного плана по следующим направлениям: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человек  посетивших  Центра развития личности студента –  1090.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человек посетивших групповые тренинг- занятия   -  1059.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человек посетивших индивидуальные консультации – 31.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проведенных групповых и индивидуальных занятий – 121.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 групповых  тренинг - занятий – 85;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Количество индивидуальных консультаций – 36.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психолого-консультативной работы ЦРЛС :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859216" cy="470113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студентов 1 курса « Адаптация студентов первого курса» 34 занятия – 442 человек;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студентов 1 курса «Сплоченность студенческой группы» 3 занятия –  42человека;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студентов 2 курса« На экзамен без страха»    25 занятий – 250 человек;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студентов 2- 3 курса «Решение конфликтных ситуаций в группе» 2 занятия  - 18 человек;</a:t>
            </a:r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0323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течении учебного года были проведены циклы тренинг занятий согласно годового плана работы: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98916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 «Тайм-менеджмент для студентов 1 курса 18 занятий – 234 человека;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 по формированию лидерских способностей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 Я лидер»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 занятия – 22 человека.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 занятия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«Школа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- 2 занятия – 51 человек.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>
            <a:off x="7924799" y="5805264"/>
            <a:ext cx="45719" cy="668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Количественные показатели участников тренинг- занятий: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4" y="1264537"/>
          <a:ext cx="8280922" cy="4612734"/>
        </p:xfrm>
        <a:graphic>
          <a:graphicData uri="http://schemas.openxmlformats.org/drawingml/2006/table">
            <a:tbl>
              <a:tblPr/>
              <a:tblGrid>
                <a:gridCol w="1478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Лечебный факультет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Педиатрический факультет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Стоматологический факультет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87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курс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>
            <a:off x="7924799" y="5373216"/>
            <a:ext cx="45719" cy="11007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Итог работы тренинг – групп: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2708920"/>
          <a:ext cx="6984777" cy="1944216"/>
        </p:xfrm>
        <a:graphic>
          <a:graphicData uri="http://schemas.openxmlformats.org/drawingml/2006/table">
            <a:tbl>
              <a:tblPr/>
              <a:tblGrid>
                <a:gridCol w="142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3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8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Всего занятий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Кол-во студентов, охваченных тренингами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Средняя посещаемость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Кол-во циклов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1059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80920" cy="187220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На индивидуальные консультации обращались студенты 1-5 курсов, преподаватели.</a:t>
            </a:r>
          </a:p>
          <a:p>
            <a:pPr algn="ctr">
              <a:buNone/>
            </a:pPr>
            <a:r>
              <a:rPr lang="ru-RU" b="1" dirty="0" smtClean="0"/>
              <a:t>Индивидуальных консультаций</a:t>
            </a:r>
            <a:r>
              <a:rPr lang="ru-RU" dirty="0" smtClean="0"/>
              <a:t> – всего  -  36, из них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 психолого-консультационная работа: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060954"/>
          <a:ext cx="8280920" cy="1736198"/>
        </p:xfrm>
        <a:graphic>
          <a:graphicData uri="http://schemas.openxmlformats.org/drawingml/2006/table">
            <a:tbl>
              <a:tblPr/>
              <a:tblGrid>
                <a:gridCol w="244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направлены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самообращение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первично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повторно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320</TotalTime>
  <Words>669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Отчет психолога  по психолого-консультативной работе ЦРЛС за 2019-2020 гг. </vt:lpstr>
      <vt:lpstr>Презентация PowerPoint</vt:lpstr>
      <vt:lpstr>Данная работа реализовывалась согласно ранее разработанного перспективного плана по следующим направлениям: </vt:lpstr>
      <vt:lpstr>Анализ  психолого-консультативной работы ЦРЛС :</vt:lpstr>
      <vt:lpstr>В течении учебного года были проведены циклы тренинг занятий согласно годового плана работы: </vt:lpstr>
      <vt:lpstr>Презентация PowerPoint</vt:lpstr>
      <vt:lpstr>Количественные показатели участников тренинг- занятий: </vt:lpstr>
      <vt:lpstr>Итог работы тренинг – групп: </vt:lpstr>
      <vt:lpstr>Индивидуальная психолого-консультационная работа: </vt:lpstr>
      <vt:lpstr>Количественные показатели  индивидуальных консультаций : </vt:lpstr>
      <vt:lpstr>Основными проблемами индивидуальных обращений являлись:</vt:lpstr>
      <vt:lpstr>Проводилось анкетирование студентов 1 курса:</vt:lpstr>
      <vt:lpstr>Посещение и участие психолога ЦРЛС в вузовских мероприятиях: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</dc:creator>
  <cp:lastModifiedBy>Богдан Макушев</cp:lastModifiedBy>
  <cp:revision>30</cp:revision>
  <dcterms:created xsi:type="dcterms:W3CDTF">2019-06-07T04:41:46Z</dcterms:created>
  <dcterms:modified xsi:type="dcterms:W3CDTF">2020-05-21T10:17:56Z</dcterms:modified>
</cp:coreProperties>
</file>